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72" r:id="rId7"/>
    <p:sldId id="265" r:id="rId8"/>
    <p:sldId id="267" r:id="rId9"/>
    <p:sldId id="260" r:id="rId10"/>
    <p:sldId id="268" r:id="rId11"/>
    <p:sldId id="261" r:id="rId12"/>
    <p:sldId id="269" r:id="rId13"/>
    <p:sldId id="262" r:id="rId14"/>
    <p:sldId id="270" r:id="rId15"/>
    <p:sldId id="263" r:id="rId16"/>
    <p:sldId id="271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0"/>
          <p:cNvSpPr>
            <a:spLocks noGrp="1"/>
          </p:cNvSpPr>
          <p:nvPr/>
        </p:nvSpPr>
        <p:spPr bwMode="auto">
          <a:xfrm>
            <a:off x="1099006" y="596901"/>
            <a:ext cx="8210888" cy="312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4000" b="1" kern="1200">
                <a:solidFill>
                  <a:schemeClr val="tx2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/>
            <a:r>
              <a:rPr lang="en-US" altLang="en-US" sz="3600" smtClean="0"/>
              <a:t>LIBRARY MANGAMENT SYSTEM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273403" y="3257848"/>
            <a:ext cx="7862093" cy="2419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9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2400" u="sng" dirty="0">
                <a:solidFill>
                  <a:schemeClr val="tx1"/>
                </a:solidFill>
              </a:rPr>
              <a:t>Group Number 6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ClrTx/>
              <a:buFontTx/>
              <a:buNone/>
            </a:pPr>
            <a:endParaRPr lang="en-US" altLang="en-US" dirty="0">
              <a:solidFill>
                <a:srgbClr val="FF0000"/>
              </a:solidFill>
            </a:endParaRPr>
          </a:p>
          <a:p>
            <a:pPr algn="r" eaLnBrk="1" hangingPunct="1">
              <a:lnSpc>
                <a:spcPct val="9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b="0" dirty="0">
                <a:solidFill>
                  <a:schemeClr val="tx1"/>
                </a:solidFill>
              </a:rPr>
              <a:t>		       </a:t>
            </a:r>
            <a:r>
              <a:rPr lang="en-US" altLang="en-US" b="0" dirty="0" smtClean="0">
                <a:solidFill>
                  <a:schemeClr val="tx1"/>
                </a:solidFill>
              </a:rPr>
              <a:t>                            </a:t>
            </a:r>
          </a:p>
          <a:p>
            <a:pPr algn="r" eaLnBrk="1" hangingPunct="1">
              <a:lnSpc>
                <a:spcPct val="90000"/>
              </a:lnSpc>
              <a:spcBef>
                <a:spcPct val="0"/>
              </a:spcBef>
              <a:buClrTx/>
              <a:buFontTx/>
              <a:buNone/>
            </a:pPr>
            <a:endParaRPr lang="en-US" altLang="en-US" dirty="0"/>
          </a:p>
          <a:p>
            <a:pPr algn="r" eaLnBrk="1" hangingPunct="1">
              <a:lnSpc>
                <a:spcPct val="90000"/>
              </a:lnSpc>
              <a:spcBef>
                <a:spcPct val="0"/>
              </a:spcBef>
              <a:buClrTx/>
              <a:buFontTx/>
              <a:buNone/>
            </a:pPr>
            <a:endParaRPr lang="en-US" altLang="en-US" b="0" dirty="0" smtClean="0">
              <a:solidFill>
                <a:schemeClr val="tx1"/>
              </a:solidFill>
            </a:endParaRPr>
          </a:p>
          <a:p>
            <a:pPr algn="r" eaLnBrk="1" hangingPunct="1">
              <a:lnSpc>
                <a:spcPct val="9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b="0" dirty="0" smtClean="0">
                <a:solidFill>
                  <a:schemeClr val="tx1"/>
                </a:solidFill>
              </a:rPr>
              <a:t> Chandrika Pentela</a:t>
            </a:r>
          </a:p>
          <a:p>
            <a:pPr algn="r" eaLnBrk="1" hangingPunct="1">
              <a:lnSpc>
                <a:spcPct val="9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dirty="0"/>
              <a:t> </a:t>
            </a:r>
            <a:r>
              <a:rPr lang="en-US" altLang="en-US" dirty="0" smtClean="0"/>
              <a:t>                                                  Sakshi Chaturvedi</a:t>
            </a:r>
          </a:p>
          <a:p>
            <a:pPr algn="r" eaLnBrk="1" hangingPunct="1">
              <a:lnSpc>
                <a:spcPct val="9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b="0" dirty="0">
                <a:solidFill>
                  <a:schemeClr val="tx1"/>
                </a:solidFill>
              </a:rPr>
              <a:t> </a:t>
            </a:r>
            <a:r>
              <a:rPr lang="en-US" altLang="en-US" b="0" dirty="0" smtClean="0">
                <a:solidFill>
                  <a:schemeClr val="tx1"/>
                </a:solidFill>
              </a:rPr>
              <a:t>                                                  Triveni Gorantla</a:t>
            </a:r>
          </a:p>
          <a:p>
            <a:pPr algn="r" eaLnBrk="1" hangingPunct="1">
              <a:lnSpc>
                <a:spcPct val="9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dirty="0"/>
              <a:t> </a:t>
            </a:r>
            <a:r>
              <a:rPr lang="en-US" altLang="en-US" dirty="0" smtClean="0"/>
              <a:t>                                                  Harini Patibandla</a:t>
            </a:r>
            <a:r>
              <a:rPr lang="en-US" altLang="en-US" b="0" dirty="0" smtClean="0">
                <a:solidFill>
                  <a:schemeClr val="tx1"/>
                </a:solidFill>
              </a:rPr>
              <a:t>                                        </a:t>
            </a:r>
            <a:endParaRPr lang="en-US" altLang="en-US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863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Book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7" b="4454"/>
          <a:stretch/>
        </p:blipFill>
        <p:spPr>
          <a:xfrm>
            <a:off x="1038820" y="1422400"/>
            <a:ext cx="7101880" cy="5293444"/>
          </a:xfrm>
        </p:spPr>
      </p:pic>
    </p:spTree>
    <p:extLst>
      <p:ext uri="{BB962C8B-B14F-4D97-AF65-F5344CB8AC3E}">
        <p14:creationId xmlns:p14="http://schemas.microsoft.com/office/powerpoint/2010/main" val="1172159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27189"/>
            <a:ext cx="8596668" cy="3880773"/>
          </a:xfrm>
        </p:spPr>
        <p:txBody>
          <a:bodyPr/>
          <a:lstStyle/>
          <a:p>
            <a:pPr>
              <a:defRPr/>
            </a:pPr>
            <a:r>
              <a:rPr lang="en-US" u="sng" dirty="0"/>
              <a:t>Update Book: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dirty="0"/>
          </a:p>
          <a:p>
            <a:pPr marL="465138" indent="-117475">
              <a:buFont typeface="Wingdings" panose="05000000000000000000" pitchFamily="2" charset="2"/>
              <a:buChar char="v"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Librarian will update an Books.</a:t>
            </a:r>
          </a:p>
          <a:p>
            <a:pPr marL="508000" indent="-160338">
              <a:buFont typeface="Wingdings" panose="05000000000000000000" pitchFamily="2" charset="2"/>
              <a:buChar char="v"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Librarian can update all the details mentioned in the add Book module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168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32" b="3845"/>
          <a:stretch/>
        </p:blipFill>
        <p:spPr>
          <a:xfrm>
            <a:off x="886421" y="1270000"/>
            <a:ext cx="7305079" cy="5220219"/>
          </a:xfrm>
        </p:spPr>
      </p:pic>
    </p:spTree>
    <p:extLst>
      <p:ext uri="{BB962C8B-B14F-4D97-AF65-F5344CB8AC3E}">
        <p14:creationId xmlns:p14="http://schemas.microsoft.com/office/powerpoint/2010/main" val="1777465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/>
          <a:lstStyle/>
          <a:p>
            <a:pPr>
              <a:defRPr/>
            </a:pPr>
            <a:endParaRPr lang="en-US" u="sng" dirty="0" smtClean="0"/>
          </a:p>
          <a:p>
            <a:pPr>
              <a:defRPr/>
            </a:pPr>
            <a:r>
              <a:rPr lang="en-US" u="sng" dirty="0"/>
              <a:t>Display Book Module:</a:t>
            </a:r>
          </a:p>
          <a:p>
            <a:pPr>
              <a:defRPr/>
            </a:pPr>
            <a:endParaRPr lang="en-US" dirty="0"/>
          </a:p>
          <a:p>
            <a:pPr marL="465138" indent="-117475">
              <a:buFont typeface="Wingdings" panose="05000000000000000000" pitchFamily="2" charset="2"/>
              <a:buChar char="v"/>
              <a:defRPr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Librarian will view the following reports:</a:t>
            </a:r>
          </a:p>
          <a:p>
            <a:pPr marL="465138" indent="-117475">
              <a:buFont typeface="Wingdings" panose="05000000000000000000" pitchFamily="2" charset="2"/>
              <a:buChar char="v"/>
              <a:defRPr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Librarian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display the books.</a:t>
            </a:r>
          </a:p>
          <a:p>
            <a:pPr marL="465138" indent="-117475">
              <a:buFont typeface="Wingdings" panose="05000000000000000000" pitchFamily="2" charset="2"/>
              <a:buChar char="v"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Librarian displays the book, it is available or not available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331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Display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0" b="19010"/>
          <a:stretch/>
        </p:blipFill>
        <p:spPr>
          <a:xfrm>
            <a:off x="804334" y="1422400"/>
            <a:ext cx="7945966" cy="4929424"/>
          </a:xfrm>
        </p:spPr>
      </p:pic>
    </p:spTree>
    <p:extLst>
      <p:ext uri="{BB962C8B-B14F-4D97-AF65-F5344CB8AC3E}">
        <p14:creationId xmlns:p14="http://schemas.microsoft.com/office/powerpoint/2010/main" val="3778976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134" y="1563689"/>
            <a:ext cx="8596668" cy="3880773"/>
          </a:xfrm>
        </p:spPr>
        <p:txBody>
          <a:bodyPr/>
          <a:lstStyle/>
          <a:p>
            <a:pPr>
              <a:defRPr/>
            </a:pPr>
            <a:r>
              <a:rPr lang="en-US" altLang="en-US" u="sng" dirty="0"/>
              <a:t>Delete Book Module:</a:t>
            </a:r>
          </a:p>
          <a:p>
            <a:pPr>
              <a:defRPr/>
            </a:pPr>
            <a:endParaRPr lang="en-US" altLang="en-US" u="sng" dirty="0"/>
          </a:p>
          <a:p>
            <a:pPr marL="465138" indent="-117475">
              <a:buFont typeface="Wingdings" panose="05000000000000000000" pitchFamily="2" charset="2"/>
              <a:buChar char="v"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Librarian will view the following reports:</a:t>
            </a:r>
          </a:p>
          <a:p>
            <a:pPr marL="465138" indent="-117475">
              <a:buFont typeface="Wingdings" panose="05000000000000000000" pitchFamily="2" charset="2"/>
              <a:buChar char="v"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Librarian will delete the books.</a:t>
            </a:r>
          </a:p>
          <a:p>
            <a:pPr marL="465138" indent="-117475">
              <a:buFont typeface="Wingdings" panose="05000000000000000000" pitchFamily="2" charset="2"/>
              <a:buChar char="v"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Librarian will delete the book, when the user has taken the book from Library.</a:t>
            </a:r>
            <a:endParaRPr lang="en-US" alt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362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Delate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8" b="4172"/>
          <a:stretch/>
        </p:blipFill>
        <p:spPr>
          <a:xfrm>
            <a:off x="677334" y="1270000"/>
            <a:ext cx="7559080" cy="5362156"/>
          </a:xfrm>
        </p:spPr>
      </p:pic>
    </p:spTree>
    <p:extLst>
      <p:ext uri="{BB962C8B-B14F-4D97-AF65-F5344CB8AC3E}">
        <p14:creationId xmlns:p14="http://schemas.microsoft.com/office/powerpoint/2010/main" val="23918198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54189"/>
            <a:ext cx="8596668" cy="3880773"/>
          </a:xfrm>
        </p:spPr>
        <p:txBody>
          <a:bodyPr/>
          <a:lstStyle/>
          <a:p>
            <a:r>
              <a:rPr lang="en-US" altLang="en-US" u="sng" dirty="0"/>
              <a:t>Added functionalities</a:t>
            </a:r>
          </a:p>
          <a:p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Welcome message along with user’s name is displayed after successful login on the Homepage.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password functionality is provided.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 down Menu bar is provided on the Homepage to show the Books</a:t>
            </a:r>
            <a:r>
              <a:rPr lang="en-US" alt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2073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Requirement Understanding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  <a:defRPr/>
            </a:pPr>
            <a:r>
              <a:rPr lang="en-US" sz="2400" dirty="0"/>
              <a:t>The users are classified into four types: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User-can Login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Librarian-can do Insert/Update/Delete/Search/Add Books</a:t>
            </a:r>
          </a:p>
        </p:txBody>
      </p:sp>
    </p:spTree>
    <p:extLst>
      <p:ext uri="{BB962C8B-B14F-4D97-AF65-F5344CB8AC3E}">
        <p14:creationId xmlns:p14="http://schemas.microsoft.com/office/powerpoint/2010/main" val="2455962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85889"/>
            <a:ext cx="8596668" cy="3880773"/>
          </a:xfrm>
        </p:spPr>
        <p:txBody>
          <a:bodyPr/>
          <a:lstStyle/>
          <a:p>
            <a:pPr>
              <a:defRPr/>
            </a:pPr>
            <a:r>
              <a:rPr lang="en-US" altLang="en-US" dirty="0" smtClean="0">
                <a:latin typeface="Arial" charset="0"/>
                <a:cs typeface="Arial" charset="0"/>
              </a:rPr>
              <a:t>Login</a:t>
            </a:r>
          </a:p>
          <a:p>
            <a:pPr>
              <a:defRPr/>
            </a:pPr>
            <a:r>
              <a:rPr lang="en-US" altLang="en-US" dirty="0" smtClean="0">
                <a:latin typeface="Arial" charset="0"/>
                <a:cs typeface="Arial" charset="0"/>
              </a:rPr>
              <a:t>Home Page</a:t>
            </a:r>
            <a:endParaRPr lang="en-US" altLang="en-US" dirty="0">
              <a:latin typeface="Arial" charset="0"/>
              <a:cs typeface="Arial" charset="0"/>
            </a:endParaRPr>
          </a:p>
          <a:p>
            <a:pPr>
              <a:defRPr/>
            </a:pPr>
            <a:r>
              <a:rPr lang="en-US" altLang="en-US" dirty="0">
                <a:latin typeface="Arial" charset="0"/>
                <a:cs typeface="Arial" charset="0"/>
              </a:rPr>
              <a:t>Search Book</a:t>
            </a:r>
          </a:p>
          <a:p>
            <a:pPr>
              <a:defRPr/>
            </a:pPr>
            <a:r>
              <a:rPr lang="en-US" altLang="en-US" dirty="0">
                <a:latin typeface="Arial" charset="0"/>
                <a:cs typeface="Arial" charset="0"/>
              </a:rPr>
              <a:t>Delete Book</a:t>
            </a:r>
          </a:p>
          <a:p>
            <a:pPr>
              <a:defRPr/>
            </a:pPr>
            <a:r>
              <a:rPr lang="en-US" altLang="en-US" dirty="0">
                <a:latin typeface="Arial" charset="0"/>
                <a:cs typeface="Arial" charset="0"/>
              </a:rPr>
              <a:t>Add Book</a:t>
            </a:r>
          </a:p>
          <a:p>
            <a:pPr>
              <a:defRPr/>
            </a:pPr>
            <a:r>
              <a:rPr lang="en-US" altLang="en-US" dirty="0">
                <a:latin typeface="Arial" charset="0"/>
                <a:cs typeface="Arial" charset="0"/>
              </a:rPr>
              <a:t>Update Book</a:t>
            </a:r>
          </a:p>
          <a:p>
            <a:pPr>
              <a:defRPr/>
            </a:pPr>
            <a:r>
              <a:rPr lang="en-US" altLang="en-US" dirty="0">
                <a:latin typeface="Arial" charset="0"/>
                <a:cs typeface="Arial" charset="0"/>
              </a:rPr>
              <a:t>Display Book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en-US" dirty="0">
              <a:latin typeface="Arial" charset="0"/>
              <a:cs typeface="Arial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369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98589"/>
            <a:ext cx="8596668" cy="3880773"/>
          </a:xfrm>
        </p:spPr>
        <p:txBody>
          <a:bodyPr>
            <a:normAutofit lnSpcReduction="10000"/>
          </a:bodyPr>
          <a:lstStyle/>
          <a:p>
            <a:r>
              <a:rPr lang="en-US" altLang="en-US" sz="2400" u="sng" dirty="0"/>
              <a:t>Login Module:</a:t>
            </a:r>
            <a:endParaRPr lang="en-US" altLang="en-US" sz="2400" dirty="0"/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400" dirty="0"/>
              <a:t>	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module is common for all the users of the system i.e.  User, Librarian and Student.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 sz="2200" dirty="0"/>
          </a:p>
          <a:p>
            <a:r>
              <a:rPr lang="en-US" altLang="en-US" sz="2400" dirty="0"/>
              <a:t>Basic functionality of module are as follows:</a:t>
            </a:r>
          </a:p>
          <a:p>
            <a:pPr marL="904875" lvl="1" indent="-457200">
              <a:buFont typeface="Calibri" panose="020F0502020204030204" pitchFamily="34" charset="0"/>
              <a:buAutoNum type="arabicPeriod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Taking login credentials from the user.</a:t>
            </a:r>
          </a:p>
          <a:p>
            <a:pPr marL="904875" lvl="1" indent="-457200">
              <a:buFont typeface="Calibri" panose="020F0502020204030204" pitchFamily="34" charset="0"/>
              <a:buAutoNum type="arabicPeriod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given credentials are wrong, show appropriate message.</a:t>
            </a:r>
          </a:p>
          <a:p>
            <a:pPr marL="904875" lvl="1" indent="-457200">
              <a:buFont typeface="Calibri" panose="020F0502020204030204" pitchFamily="34" charset="0"/>
              <a:buAutoNum type="arabicPeriod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login succeeds, user will be navigated to his/her respective page as per his/her role.</a:t>
            </a:r>
          </a:p>
        </p:txBody>
      </p:sp>
    </p:spTree>
    <p:extLst>
      <p:ext uri="{BB962C8B-B14F-4D97-AF65-F5344CB8AC3E}">
        <p14:creationId xmlns:p14="http://schemas.microsoft.com/office/powerpoint/2010/main" val="2218057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8" r="1526" b="2863"/>
          <a:stretch/>
        </p:blipFill>
        <p:spPr>
          <a:xfrm>
            <a:off x="677334" y="1270000"/>
            <a:ext cx="7217622" cy="5275996"/>
          </a:xfrm>
        </p:spPr>
      </p:pic>
    </p:spTree>
    <p:extLst>
      <p:ext uri="{BB962C8B-B14F-4D97-AF65-F5344CB8AC3E}">
        <p14:creationId xmlns:p14="http://schemas.microsoft.com/office/powerpoint/2010/main" val="3852534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" t="6832" r="417" b="21660"/>
          <a:stretch/>
        </p:blipFill>
        <p:spPr>
          <a:xfrm>
            <a:off x="677334" y="1511300"/>
            <a:ext cx="9117704" cy="4432300"/>
          </a:xfrm>
        </p:spPr>
      </p:pic>
    </p:spTree>
    <p:extLst>
      <p:ext uri="{BB962C8B-B14F-4D97-AF65-F5344CB8AC3E}">
        <p14:creationId xmlns:p14="http://schemas.microsoft.com/office/powerpoint/2010/main" val="276876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76389"/>
            <a:ext cx="8596668" cy="3880773"/>
          </a:xfrm>
        </p:spPr>
        <p:txBody>
          <a:bodyPr/>
          <a:lstStyle/>
          <a:p>
            <a:r>
              <a:rPr lang="en-US" altLang="en-US" sz="2400" u="sng" dirty="0"/>
              <a:t>Search Book Module: </a:t>
            </a:r>
            <a:endParaRPr lang="en-US" altLang="en-US" sz="2400" dirty="0"/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en-US" sz="2400" dirty="0"/>
              <a:t>	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module can be used by a User. </a:t>
            </a:r>
          </a:p>
          <a:p>
            <a:pPr algn="just">
              <a:buFont typeface="Wingdings" panose="05000000000000000000" pitchFamily="2" charset="2"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v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 is displayed as per the user’s input(if found).</a:t>
            </a:r>
          </a:p>
        </p:txBody>
      </p:sp>
    </p:spTree>
    <p:extLst>
      <p:ext uri="{BB962C8B-B14F-4D97-AF65-F5344CB8AC3E}">
        <p14:creationId xmlns:p14="http://schemas.microsoft.com/office/powerpoint/2010/main" val="1340640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31" b="3517"/>
          <a:stretch/>
        </p:blipFill>
        <p:spPr>
          <a:xfrm>
            <a:off x="1367578" y="1358901"/>
            <a:ext cx="7216179" cy="5175580"/>
          </a:xfrm>
        </p:spPr>
      </p:pic>
    </p:spTree>
    <p:extLst>
      <p:ext uri="{BB962C8B-B14F-4D97-AF65-F5344CB8AC3E}">
        <p14:creationId xmlns:p14="http://schemas.microsoft.com/office/powerpoint/2010/main" val="398985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38289"/>
            <a:ext cx="8596668" cy="3880773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 sz="2400" u="sng" dirty="0"/>
              <a:t>Add Book:</a:t>
            </a:r>
            <a:endParaRPr lang="en-US" altLang="en-US" sz="2400" dirty="0"/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400" dirty="0"/>
              <a:t>	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will add a new Book.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v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will be asked to enter the following details:</a:t>
            </a:r>
          </a:p>
          <a:p>
            <a:pPr lvl="1"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 Id</a:t>
            </a:r>
          </a:p>
          <a:p>
            <a:pPr lvl="1"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 Name</a:t>
            </a:r>
          </a:p>
          <a:p>
            <a:pPr lvl="1"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Author1</a:t>
            </a:r>
          </a:p>
          <a:p>
            <a:pPr lvl="1"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Author2</a:t>
            </a:r>
          </a:p>
          <a:p>
            <a:pPr lvl="1"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Publisher</a:t>
            </a:r>
          </a:p>
          <a:p>
            <a:pPr lvl="1"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 of publication</a:t>
            </a:r>
          </a:p>
          <a:p>
            <a:pPr lvl="1"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 availability</a:t>
            </a:r>
          </a:p>
        </p:txBody>
      </p:sp>
    </p:spTree>
    <p:extLst>
      <p:ext uri="{BB962C8B-B14F-4D97-AF65-F5344CB8AC3E}">
        <p14:creationId xmlns:p14="http://schemas.microsoft.com/office/powerpoint/2010/main" val="194812121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</TotalTime>
  <Words>182</Words>
  <Application>Microsoft Office PowerPoint</Application>
  <PresentationFormat>Widescreen</PresentationFormat>
  <Paragraphs>78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PowerPoint Presentation</vt:lpstr>
      <vt:lpstr>Requirement Understanding</vt:lpstr>
      <vt:lpstr>Modules</vt:lpstr>
      <vt:lpstr>Modules</vt:lpstr>
      <vt:lpstr>Login</vt:lpstr>
      <vt:lpstr>Home Page </vt:lpstr>
      <vt:lpstr>Modules</vt:lpstr>
      <vt:lpstr>Search</vt:lpstr>
      <vt:lpstr>Modules</vt:lpstr>
      <vt:lpstr>Add Book </vt:lpstr>
      <vt:lpstr>Modules</vt:lpstr>
      <vt:lpstr>Update</vt:lpstr>
      <vt:lpstr>Modules</vt:lpstr>
      <vt:lpstr>Display </vt:lpstr>
      <vt:lpstr>Modules</vt:lpstr>
      <vt:lpstr>Delate</vt:lpstr>
      <vt:lpstr>Modules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Gorantla, Triveni</dc:creator>
  <cp:lastModifiedBy>Gorantla, Triveni</cp:lastModifiedBy>
  <cp:revision>5</cp:revision>
  <dcterms:created xsi:type="dcterms:W3CDTF">2019-03-05T11:16:56Z</dcterms:created>
  <dcterms:modified xsi:type="dcterms:W3CDTF">2019-03-05T12:22:54Z</dcterms:modified>
</cp:coreProperties>
</file>

<file path=docProps/thumbnail.jpeg>
</file>